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66E863-B4FF-4607-ADFB-535AEC2BEA20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D6C426-78CC-4E75-B017-DD64C96A68B1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Section B: Types of Questions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1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6" y="-11507"/>
            <a:ext cx="9175576" cy="696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8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2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4"/>
            <a:ext cx="9144000" cy="685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1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</TotalTime>
  <Words>6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Hardcover</vt:lpstr>
      <vt:lpstr>Section B: Types of Questions</vt:lpstr>
      <vt:lpstr>PowerPoint Presentation</vt:lpstr>
      <vt:lpstr>PowerPoint Presentation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B: Types of Questions</dc:title>
  <dc:creator>Nicole Marie</dc:creator>
  <cp:lastModifiedBy>Nicole Marie</cp:lastModifiedBy>
  <cp:revision>2</cp:revision>
  <dcterms:created xsi:type="dcterms:W3CDTF">2017-10-07T10:29:25Z</dcterms:created>
  <dcterms:modified xsi:type="dcterms:W3CDTF">2017-10-07T10:35:37Z</dcterms:modified>
</cp:coreProperties>
</file>