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BFA692-E194-4CF0-B22C-57C18F8C14D9}" type="datetimeFigureOut">
              <a:rPr lang="en-AU" smtClean="0"/>
              <a:t>7/10/2017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8E66FE-8BF6-4C7D-A203-3BD72EFDE620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SECTION A:</a:t>
            </a:r>
            <a:br>
              <a:rPr lang="en-AU" b="1" dirty="0" smtClean="0"/>
            </a:br>
            <a:r>
              <a:rPr lang="en-AU" b="1" dirty="0" smtClean="0"/>
              <a:t>Types of Questions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96"/>
            <a:ext cx="9140233" cy="702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"/>
            <a:ext cx="9144000" cy="68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7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" y="-14421"/>
            <a:ext cx="9158986" cy="687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51"/>
            <a:ext cx="9144000" cy="6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0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-9484"/>
            <a:ext cx="9140196" cy="68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6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2" y="0"/>
            <a:ext cx="91658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68"/>
            <a:ext cx="9144000" cy="687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78"/>
            <a:ext cx="9059382" cy="68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</TotalTime>
  <Words>3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SECTION A: Types of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A: Types of Questions</dc:title>
  <dc:creator>Nicole Marie</dc:creator>
  <cp:lastModifiedBy>Nicole Marie</cp:lastModifiedBy>
  <cp:revision>1</cp:revision>
  <dcterms:created xsi:type="dcterms:W3CDTF">2017-10-07T10:22:12Z</dcterms:created>
  <dcterms:modified xsi:type="dcterms:W3CDTF">2017-10-07T10:28:57Z</dcterms:modified>
</cp:coreProperties>
</file>