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AA483-ABEB-4F97-A421-BE40402DC3D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927A1AA7-1E09-4E00-B835-E17687878ABC}">
      <dgm:prSet phldrT="[Text]"/>
      <dgm:spPr/>
      <dgm:t>
        <a:bodyPr/>
        <a:lstStyle/>
        <a:p>
          <a:r>
            <a:rPr lang="en-AU" dirty="0" smtClean="0"/>
            <a:t>1</a:t>
          </a:r>
          <a:endParaRPr lang="en-AU" dirty="0"/>
        </a:p>
      </dgm:t>
    </dgm:pt>
    <dgm:pt modelId="{A111AD83-A898-4F11-B873-9069CCF5FD3A}" type="parTrans" cxnId="{E89F618F-3DB6-4174-B8F9-518ECCC8BD90}">
      <dgm:prSet/>
      <dgm:spPr/>
      <dgm:t>
        <a:bodyPr/>
        <a:lstStyle/>
        <a:p>
          <a:endParaRPr lang="en-AU"/>
        </a:p>
      </dgm:t>
    </dgm:pt>
    <dgm:pt modelId="{887AF40D-150A-4F42-97CF-8C2DBC5B1C3B}" type="sibTrans" cxnId="{E89F618F-3DB6-4174-B8F9-518ECCC8BD90}">
      <dgm:prSet/>
      <dgm:spPr/>
      <dgm:t>
        <a:bodyPr/>
        <a:lstStyle/>
        <a:p>
          <a:endParaRPr lang="en-AU"/>
        </a:p>
      </dgm:t>
    </dgm:pt>
    <dgm:pt modelId="{84F51C9E-7AA6-433A-847A-A77537E6D983}">
      <dgm:prSet phldrT="[Text]"/>
      <dgm:spPr/>
      <dgm:t>
        <a:bodyPr/>
        <a:lstStyle/>
        <a:p>
          <a:r>
            <a:rPr lang="en-AU" b="1" dirty="0" smtClean="0">
              <a:solidFill>
                <a:srgbClr val="00B050"/>
              </a:solidFill>
            </a:rPr>
            <a:t>What your partner achieved or did well </a:t>
          </a:r>
          <a:endParaRPr lang="en-AU" b="1" dirty="0">
            <a:solidFill>
              <a:srgbClr val="00B050"/>
            </a:solidFill>
          </a:endParaRPr>
        </a:p>
      </dgm:t>
    </dgm:pt>
    <dgm:pt modelId="{99925EFC-C066-4EF1-A2E6-7F9B75FDC9BD}" type="parTrans" cxnId="{2FE81CAC-6C50-4A51-9303-FE505639D210}">
      <dgm:prSet/>
      <dgm:spPr/>
      <dgm:t>
        <a:bodyPr/>
        <a:lstStyle/>
        <a:p>
          <a:endParaRPr lang="en-AU"/>
        </a:p>
      </dgm:t>
    </dgm:pt>
    <dgm:pt modelId="{CA8C4590-3882-4CD0-A848-9E375823C4BE}" type="sibTrans" cxnId="{2FE81CAC-6C50-4A51-9303-FE505639D210}">
      <dgm:prSet/>
      <dgm:spPr/>
      <dgm:t>
        <a:bodyPr/>
        <a:lstStyle/>
        <a:p>
          <a:endParaRPr lang="en-AU"/>
        </a:p>
      </dgm:t>
    </dgm:pt>
    <dgm:pt modelId="{D68B1CEC-1E25-4CEE-A962-25EB54D115CD}">
      <dgm:prSet phldrT="[Text]"/>
      <dgm:spPr/>
      <dgm:t>
        <a:bodyPr/>
        <a:lstStyle/>
        <a:p>
          <a:r>
            <a:rPr lang="en-AU" dirty="0" smtClean="0"/>
            <a:t>2</a:t>
          </a:r>
          <a:endParaRPr lang="en-AU" dirty="0"/>
        </a:p>
      </dgm:t>
    </dgm:pt>
    <dgm:pt modelId="{A3F87915-CFFD-4C47-B225-3847858066A6}" type="parTrans" cxnId="{F8FD1110-000D-472E-B57F-65376DF5C3C3}">
      <dgm:prSet/>
      <dgm:spPr/>
      <dgm:t>
        <a:bodyPr/>
        <a:lstStyle/>
        <a:p>
          <a:endParaRPr lang="en-AU"/>
        </a:p>
      </dgm:t>
    </dgm:pt>
    <dgm:pt modelId="{608116C7-8227-45D3-A5AF-41F92650FE36}" type="sibTrans" cxnId="{F8FD1110-000D-472E-B57F-65376DF5C3C3}">
      <dgm:prSet/>
      <dgm:spPr/>
      <dgm:t>
        <a:bodyPr/>
        <a:lstStyle/>
        <a:p>
          <a:endParaRPr lang="en-AU"/>
        </a:p>
      </dgm:t>
    </dgm:pt>
    <dgm:pt modelId="{6C8E8F22-057A-4415-98B8-6DD96EFB95F0}">
      <dgm:prSet phldrT="[Text]"/>
      <dgm:spPr/>
      <dgm:t>
        <a:bodyPr/>
        <a:lstStyle/>
        <a:p>
          <a:r>
            <a:rPr lang="en-AU" b="1" dirty="0" smtClean="0">
              <a:solidFill>
                <a:srgbClr val="FF0000"/>
              </a:solidFill>
            </a:rPr>
            <a:t>Areas for improvement</a:t>
          </a:r>
          <a:endParaRPr lang="en-AU" b="1" dirty="0">
            <a:solidFill>
              <a:srgbClr val="FF0000"/>
            </a:solidFill>
          </a:endParaRPr>
        </a:p>
      </dgm:t>
    </dgm:pt>
    <dgm:pt modelId="{89F0C9F0-8F17-481A-AE36-2396372CBE87}" type="parTrans" cxnId="{0BC4DFA4-D63B-4F1D-8051-4D34155C30C7}">
      <dgm:prSet/>
      <dgm:spPr/>
      <dgm:t>
        <a:bodyPr/>
        <a:lstStyle/>
        <a:p>
          <a:endParaRPr lang="en-AU"/>
        </a:p>
      </dgm:t>
    </dgm:pt>
    <dgm:pt modelId="{93C62D42-CCB9-4D3B-983C-6DED10694D7C}" type="sibTrans" cxnId="{0BC4DFA4-D63B-4F1D-8051-4D34155C30C7}">
      <dgm:prSet/>
      <dgm:spPr/>
      <dgm:t>
        <a:bodyPr/>
        <a:lstStyle/>
        <a:p>
          <a:endParaRPr lang="en-AU"/>
        </a:p>
      </dgm:t>
    </dgm:pt>
    <dgm:pt modelId="{94A2B469-B624-4093-806A-4EC1DEADCD1D}">
      <dgm:prSet phldrT="[Text]"/>
      <dgm:spPr/>
      <dgm:t>
        <a:bodyPr/>
        <a:lstStyle/>
        <a:p>
          <a:r>
            <a:rPr lang="en-AU" dirty="0" smtClean="0"/>
            <a:t>3</a:t>
          </a:r>
          <a:endParaRPr lang="en-AU" dirty="0"/>
        </a:p>
      </dgm:t>
    </dgm:pt>
    <dgm:pt modelId="{044461FB-A10F-4143-9810-2842C51B0751}" type="parTrans" cxnId="{D7917160-94EA-4282-ACC4-3A58685C9621}">
      <dgm:prSet/>
      <dgm:spPr/>
      <dgm:t>
        <a:bodyPr/>
        <a:lstStyle/>
        <a:p>
          <a:endParaRPr lang="en-AU"/>
        </a:p>
      </dgm:t>
    </dgm:pt>
    <dgm:pt modelId="{1A2AB964-29DE-4348-AE7C-514695659C67}" type="sibTrans" cxnId="{D7917160-94EA-4282-ACC4-3A58685C9621}">
      <dgm:prSet/>
      <dgm:spPr/>
      <dgm:t>
        <a:bodyPr/>
        <a:lstStyle/>
        <a:p>
          <a:endParaRPr lang="en-AU"/>
        </a:p>
      </dgm:t>
    </dgm:pt>
    <dgm:pt modelId="{729EB6D7-7EC8-4F37-B5B0-32391A04FCF9}">
      <dgm:prSet phldrT="[Text]"/>
      <dgm:spPr/>
      <dgm:t>
        <a:bodyPr/>
        <a:lstStyle/>
        <a:p>
          <a:r>
            <a:rPr lang="en-AU" b="1" dirty="0" smtClean="0">
              <a:solidFill>
                <a:srgbClr val="00B0F0"/>
              </a:solidFill>
            </a:rPr>
            <a:t>Suggestions – what can your partner DO to improve?</a:t>
          </a:r>
          <a:endParaRPr lang="en-AU" b="1" dirty="0">
            <a:solidFill>
              <a:srgbClr val="00B0F0"/>
            </a:solidFill>
          </a:endParaRPr>
        </a:p>
      </dgm:t>
    </dgm:pt>
    <dgm:pt modelId="{1389DCC4-23D1-4D58-8CA9-687099736B56}" type="parTrans" cxnId="{3D956383-3BB0-4ED9-B1CF-1A205B887A29}">
      <dgm:prSet/>
      <dgm:spPr/>
      <dgm:t>
        <a:bodyPr/>
        <a:lstStyle/>
        <a:p>
          <a:endParaRPr lang="en-AU"/>
        </a:p>
      </dgm:t>
    </dgm:pt>
    <dgm:pt modelId="{20607227-15C8-4A2B-879D-5EE34158E838}" type="sibTrans" cxnId="{3D956383-3BB0-4ED9-B1CF-1A205B887A29}">
      <dgm:prSet/>
      <dgm:spPr/>
      <dgm:t>
        <a:bodyPr/>
        <a:lstStyle/>
        <a:p>
          <a:endParaRPr lang="en-AU"/>
        </a:p>
      </dgm:t>
    </dgm:pt>
    <dgm:pt modelId="{8790CD93-F0BD-4100-A657-19285CB32E0C}" type="pres">
      <dgm:prSet presAssocID="{02FAA483-ABEB-4F97-A421-BE40402DC3D4}" presName="linearFlow" presStyleCnt="0">
        <dgm:presLayoutVars>
          <dgm:dir/>
          <dgm:animLvl val="lvl"/>
          <dgm:resizeHandles val="exact"/>
        </dgm:presLayoutVars>
      </dgm:prSet>
      <dgm:spPr/>
    </dgm:pt>
    <dgm:pt modelId="{4214BA18-E6E0-4D7F-9454-9089DE415018}" type="pres">
      <dgm:prSet presAssocID="{927A1AA7-1E09-4E00-B835-E17687878ABC}" presName="composite" presStyleCnt="0"/>
      <dgm:spPr/>
    </dgm:pt>
    <dgm:pt modelId="{DBC58906-8312-455F-99FB-B1F79E3316E9}" type="pres">
      <dgm:prSet presAssocID="{927A1AA7-1E09-4E00-B835-E17687878ABC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56D1F9C-F899-4BBD-B286-3F3E9A018DF5}" type="pres">
      <dgm:prSet presAssocID="{927A1AA7-1E09-4E00-B835-E17687878AB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C436081-C37B-4021-AE33-CCFD76146AD6}" type="pres">
      <dgm:prSet presAssocID="{887AF40D-150A-4F42-97CF-8C2DBC5B1C3B}" presName="sp" presStyleCnt="0"/>
      <dgm:spPr/>
    </dgm:pt>
    <dgm:pt modelId="{EC9EFA51-D558-42E2-A786-E4962291F1CB}" type="pres">
      <dgm:prSet presAssocID="{D68B1CEC-1E25-4CEE-A962-25EB54D115CD}" presName="composite" presStyleCnt="0"/>
      <dgm:spPr/>
    </dgm:pt>
    <dgm:pt modelId="{CC243FD8-2B5A-4478-B521-8603B5A2A53E}" type="pres">
      <dgm:prSet presAssocID="{D68B1CEC-1E25-4CEE-A962-25EB54D115C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F10A852-DCA2-41FD-97CB-DD5BB10210D5}" type="pres">
      <dgm:prSet presAssocID="{D68B1CEC-1E25-4CEE-A962-25EB54D115C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8298927-F905-4143-8EF0-A7D6A87FF77C}" type="pres">
      <dgm:prSet presAssocID="{608116C7-8227-45D3-A5AF-41F92650FE36}" presName="sp" presStyleCnt="0"/>
      <dgm:spPr/>
    </dgm:pt>
    <dgm:pt modelId="{0433DC60-27B2-4F71-B683-12A8E02C0F23}" type="pres">
      <dgm:prSet presAssocID="{94A2B469-B624-4093-806A-4EC1DEADCD1D}" presName="composite" presStyleCnt="0"/>
      <dgm:spPr/>
    </dgm:pt>
    <dgm:pt modelId="{9BE43795-73A0-4E81-BAA9-E0CA93BB61D8}" type="pres">
      <dgm:prSet presAssocID="{94A2B469-B624-4093-806A-4EC1DEADCD1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76E42A7-2774-47BB-ACA3-181A6D0E3C08}" type="pres">
      <dgm:prSet presAssocID="{94A2B469-B624-4093-806A-4EC1DEADCD1D}" presName="descendantText" presStyleLbl="alignAcc1" presStyleIdx="2" presStyleCnt="3" custLinFactX="28951" custLinFactNeighborX="100000" custLinFactNeighborY="-1913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09947977-E22C-48C7-B73A-5166B3BC591E}" type="presOf" srcId="{D68B1CEC-1E25-4CEE-A962-25EB54D115CD}" destId="{CC243FD8-2B5A-4478-B521-8603B5A2A53E}" srcOrd="0" destOrd="0" presId="urn:microsoft.com/office/officeart/2005/8/layout/chevron2"/>
    <dgm:cxn modelId="{DA8CE411-0F11-4C1C-9208-1246C1B61BBB}" type="presOf" srcId="{729EB6D7-7EC8-4F37-B5B0-32391A04FCF9}" destId="{276E42A7-2774-47BB-ACA3-181A6D0E3C08}" srcOrd="0" destOrd="0" presId="urn:microsoft.com/office/officeart/2005/8/layout/chevron2"/>
    <dgm:cxn modelId="{E89F618F-3DB6-4174-B8F9-518ECCC8BD90}" srcId="{02FAA483-ABEB-4F97-A421-BE40402DC3D4}" destId="{927A1AA7-1E09-4E00-B835-E17687878ABC}" srcOrd="0" destOrd="0" parTransId="{A111AD83-A898-4F11-B873-9069CCF5FD3A}" sibTransId="{887AF40D-150A-4F42-97CF-8C2DBC5B1C3B}"/>
    <dgm:cxn modelId="{D7917160-94EA-4282-ACC4-3A58685C9621}" srcId="{02FAA483-ABEB-4F97-A421-BE40402DC3D4}" destId="{94A2B469-B624-4093-806A-4EC1DEADCD1D}" srcOrd="2" destOrd="0" parTransId="{044461FB-A10F-4143-9810-2842C51B0751}" sibTransId="{1A2AB964-29DE-4348-AE7C-514695659C67}"/>
    <dgm:cxn modelId="{8A91184E-0201-43C0-AB9A-6D41DDF2C630}" type="presOf" srcId="{927A1AA7-1E09-4E00-B835-E17687878ABC}" destId="{DBC58906-8312-455F-99FB-B1F79E3316E9}" srcOrd="0" destOrd="0" presId="urn:microsoft.com/office/officeart/2005/8/layout/chevron2"/>
    <dgm:cxn modelId="{2FE81CAC-6C50-4A51-9303-FE505639D210}" srcId="{927A1AA7-1E09-4E00-B835-E17687878ABC}" destId="{84F51C9E-7AA6-433A-847A-A77537E6D983}" srcOrd="0" destOrd="0" parTransId="{99925EFC-C066-4EF1-A2E6-7F9B75FDC9BD}" sibTransId="{CA8C4590-3882-4CD0-A848-9E375823C4BE}"/>
    <dgm:cxn modelId="{C34E9AA1-339E-4A15-9488-B1E46E2487B0}" type="presOf" srcId="{6C8E8F22-057A-4415-98B8-6DD96EFB95F0}" destId="{4F10A852-DCA2-41FD-97CB-DD5BB10210D5}" srcOrd="0" destOrd="0" presId="urn:microsoft.com/office/officeart/2005/8/layout/chevron2"/>
    <dgm:cxn modelId="{0BC4DFA4-D63B-4F1D-8051-4D34155C30C7}" srcId="{D68B1CEC-1E25-4CEE-A962-25EB54D115CD}" destId="{6C8E8F22-057A-4415-98B8-6DD96EFB95F0}" srcOrd="0" destOrd="0" parTransId="{89F0C9F0-8F17-481A-AE36-2396372CBE87}" sibTransId="{93C62D42-CCB9-4D3B-983C-6DED10694D7C}"/>
    <dgm:cxn modelId="{A64F476A-435D-4F95-980B-A984706DAFF9}" type="presOf" srcId="{02FAA483-ABEB-4F97-A421-BE40402DC3D4}" destId="{8790CD93-F0BD-4100-A657-19285CB32E0C}" srcOrd="0" destOrd="0" presId="urn:microsoft.com/office/officeart/2005/8/layout/chevron2"/>
    <dgm:cxn modelId="{2490C3AE-77D8-4DBD-94A7-615D9F4ED79A}" type="presOf" srcId="{84F51C9E-7AA6-433A-847A-A77537E6D983}" destId="{656D1F9C-F899-4BBD-B286-3F3E9A018DF5}" srcOrd="0" destOrd="0" presId="urn:microsoft.com/office/officeart/2005/8/layout/chevron2"/>
    <dgm:cxn modelId="{CC20E514-F90E-4965-AD06-48FCAE3EB323}" type="presOf" srcId="{94A2B469-B624-4093-806A-4EC1DEADCD1D}" destId="{9BE43795-73A0-4E81-BAA9-E0CA93BB61D8}" srcOrd="0" destOrd="0" presId="urn:microsoft.com/office/officeart/2005/8/layout/chevron2"/>
    <dgm:cxn modelId="{3D956383-3BB0-4ED9-B1CF-1A205B887A29}" srcId="{94A2B469-B624-4093-806A-4EC1DEADCD1D}" destId="{729EB6D7-7EC8-4F37-B5B0-32391A04FCF9}" srcOrd="0" destOrd="0" parTransId="{1389DCC4-23D1-4D58-8CA9-687099736B56}" sibTransId="{20607227-15C8-4A2B-879D-5EE34158E838}"/>
    <dgm:cxn modelId="{F8FD1110-000D-472E-B57F-65376DF5C3C3}" srcId="{02FAA483-ABEB-4F97-A421-BE40402DC3D4}" destId="{D68B1CEC-1E25-4CEE-A962-25EB54D115CD}" srcOrd="1" destOrd="0" parTransId="{A3F87915-CFFD-4C47-B225-3847858066A6}" sibTransId="{608116C7-8227-45D3-A5AF-41F92650FE36}"/>
    <dgm:cxn modelId="{573657D1-0473-41FA-B233-457C2B407CF7}" type="presParOf" srcId="{8790CD93-F0BD-4100-A657-19285CB32E0C}" destId="{4214BA18-E6E0-4D7F-9454-9089DE415018}" srcOrd="0" destOrd="0" presId="urn:microsoft.com/office/officeart/2005/8/layout/chevron2"/>
    <dgm:cxn modelId="{983DCD3F-4A41-4697-8765-3992BA7045BB}" type="presParOf" srcId="{4214BA18-E6E0-4D7F-9454-9089DE415018}" destId="{DBC58906-8312-455F-99FB-B1F79E3316E9}" srcOrd="0" destOrd="0" presId="urn:microsoft.com/office/officeart/2005/8/layout/chevron2"/>
    <dgm:cxn modelId="{1824FD3A-C14E-442C-B877-F3754B795EFF}" type="presParOf" srcId="{4214BA18-E6E0-4D7F-9454-9089DE415018}" destId="{656D1F9C-F899-4BBD-B286-3F3E9A018DF5}" srcOrd="1" destOrd="0" presId="urn:microsoft.com/office/officeart/2005/8/layout/chevron2"/>
    <dgm:cxn modelId="{442CA703-E356-4868-8724-7B09E1829C42}" type="presParOf" srcId="{8790CD93-F0BD-4100-A657-19285CB32E0C}" destId="{BC436081-C37B-4021-AE33-CCFD76146AD6}" srcOrd="1" destOrd="0" presId="urn:microsoft.com/office/officeart/2005/8/layout/chevron2"/>
    <dgm:cxn modelId="{7B005C5C-3BC2-4444-894C-70BE653A75E1}" type="presParOf" srcId="{8790CD93-F0BD-4100-A657-19285CB32E0C}" destId="{EC9EFA51-D558-42E2-A786-E4962291F1CB}" srcOrd="2" destOrd="0" presId="urn:microsoft.com/office/officeart/2005/8/layout/chevron2"/>
    <dgm:cxn modelId="{1B0FACC5-4418-4F97-BCC8-A4B7632C4F29}" type="presParOf" srcId="{EC9EFA51-D558-42E2-A786-E4962291F1CB}" destId="{CC243FD8-2B5A-4478-B521-8603B5A2A53E}" srcOrd="0" destOrd="0" presId="urn:microsoft.com/office/officeart/2005/8/layout/chevron2"/>
    <dgm:cxn modelId="{F7601907-4BE7-4067-8687-E01517A3ACB2}" type="presParOf" srcId="{EC9EFA51-D558-42E2-A786-E4962291F1CB}" destId="{4F10A852-DCA2-41FD-97CB-DD5BB10210D5}" srcOrd="1" destOrd="0" presId="urn:microsoft.com/office/officeart/2005/8/layout/chevron2"/>
    <dgm:cxn modelId="{DB540B7B-AE20-4078-B102-7D30542BBCB2}" type="presParOf" srcId="{8790CD93-F0BD-4100-A657-19285CB32E0C}" destId="{B8298927-F905-4143-8EF0-A7D6A87FF77C}" srcOrd="3" destOrd="0" presId="urn:microsoft.com/office/officeart/2005/8/layout/chevron2"/>
    <dgm:cxn modelId="{9225ED7A-DAAD-4E40-AA3C-E40A59F96F24}" type="presParOf" srcId="{8790CD93-F0BD-4100-A657-19285CB32E0C}" destId="{0433DC60-27B2-4F71-B683-12A8E02C0F23}" srcOrd="4" destOrd="0" presId="urn:microsoft.com/office/officeart/2005/8/layout/chevron2"/>
    <dgm:cxn modelId="{040E90BD-D3C0-488F-BD67-CBE33AE81378}" type="presParOf" srcId="{0433DC60-27B2-4F71-B683-12A8E02C0F23}" destId="{9BE43795-73A0-4E81-BAA9-E0CA93BB61D8}" srcOrd="0" destOrd="0" presId="urn:microsoft.com/office/officeart/2005/8/layout/chevron2"/>
    <dgm:cxn modelId="{54EC254D-B885-4F1A-A476-BECBB9BBB5DF}" type="presParOf" srcId="{0433DC60-27B2-4F71-B683-12A8E02C0F23}" destId="{276E42A7-2774-47BB-ACA3-181A6D0E3C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58906-8312-455F-99FB-B1F79E3316E9}">
      <dsp:nvSpPr>
        <dsp:cNvPr id="0" name=""/>
        <dsp:cNvSpPr/>
      </dsp:nvSpPr>
      <dsp:spPr>
        <a:xfrm rot="5400000">
          <a:off x="-492277" y="494329"/>
          <a:ext cx="2117344" cy="1132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6500" kern="1200" dirty="0" smtClean="0"/>
            <a:t>1</a:t>
          </a:r>
          <a:endParaRPr lang="en-AU" sz="6500" kern="1200" dirty="0"/>
        </a:p>
      </dsp:txBody>
      <dsp:txXfrm rot="-5400000">
        <a:off x="0" y="568447"/>
        <a:ext cx="1132790" cy="984554"/>
      </dsp:txXfrm>
    </dsp:sp>
    <dsp:sp modelId="{656D1F9C-F899-4BBD-B286-3F3E9A018DF5}">
      <dsp:nvSpPr>
        <dsp:cNvPr id="0" name=""/>
        <dsp:cNvSpPr/>
      </dsp:nvSpPr>
      <dsp:spPr>
        <a:xfrm rot="5400000">
          <a:off x="1206908" y="-72065"/>
          <a:ext cx="1550949" cy="1699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500" b="1" kern="1200" dirty="0" smtClean="0">
              <a:solidFill>
                <a:srgbClr val="00B050"/>
              </a:solidFill>
            </a:rPr>
            <a:t>What your partner achieved or did well </a:t>
          </a:r>
          <a:endParaRPr lang="en-AU" sz="1500" b="1" kern="1200" dirty="0">
            <a:solidFill>
              <a:srgbClr val="00B050"/>
            </a:solidFill>
          </a:endParaRPr>
        </a:p>
      </dsp:txBody>
      <dsp:txXfrm rot="-5400000">
        <a:off x="1132791" y="77763"/>
        <a:ext cx="1623474" cy="1399527"/>
      </dsp:txXfrm>
    </dsp:sp>
    <dsp:sp modelId="{CC243FD8-2B5A-4478-B521-8603B5A2A53E}">
      <dsp:nvSpPr>
        <dsp:cNvPr id="0" name=""/>
        <dsp:cNvSpPr/>
      </dsp:nvSpPr>
      <dsp:spPr>
        <a:xfrm rot="5400000">
          <a:off x="-492277" y="2277920"/>
          <a:ext cx="2117344" cy="1132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6500" kern="1200" dirty="0" smtClean="0"/>
            <a:t>2</a:t>
          </a:r>
          <a:endParaRPr lang="en-AU" sz="6500" kern="1200" dirty="0"/>
        </a:p>
      </dsp:txBody>
      <dsp:txXfrm rot="-5400000">
        <a:off x="0" y="2352038"/>
        <a:ext cx="1132790" cy="984554"/>
      </dsp:txXfrm>
    </dsp:sp>
    <dsp:sp modelId="{4F10A852-DCA2-41FD-97CB-DD5BB10210D5}">
      <dsp:nvSpPr>
        <dsp:cNvPr id="0" name=""/>
        <dsp:cNvSpPr/>
      </dsp:nvSpPr>
      <dsp:spPr>
        <a:xfrm rot="5400000">
          <a:off x="1206908" y="1711525"/>
          <a:ext cx="1550949" cy="1699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500" b="1" kern="1200" dirty="0" smtClean="0">
              <a:solidFill>
                <a:srgbClr val="FF0000"/>
              </a:solidFill>
            </a:rPr>
            <a:t>Areas for improvement</a:t>
          </a:r>
          <a:endParaRPr lang="en-AU" sz="1500" b="1" kern="1200" dirty="0">
            <a:solidFill>
              <a:srgbClr val="FF0000"/>
            </a:solidFill>
          </a:endParaRPr>
        </a:p>
      </dsp:txBody>
      <dsp:txXfrm rot="-5400000">
        <a:off x="1132791" y="1861354"/>
        <a:ext cx="1623474" cy="1399527"/>
      </dsp:txXfrm>
    </dsp:sp>
    <dsp:sp modelId="{9BE43795-73A0-4E81-BAA9-E0CA93BB61D8}">
      <dsp:nvSpPr>
        <dsp:cNvPr id="0" name=""/>
        <dsp:cNvSpPr/>
      </dsp:nvSpPr>
      <dsp:spPr>
        <a:xfrm rot="5400000">
          <a:off x="-492277" y="4061511"/>
          <a:ext cx="2117344" cy="11327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6500" kern="1200" dirty="0" smtClean="0"/>
            <a:t>3</a:t>
          </a:r>
          <a:endParaRPr lang="en-AU" sz="6500" kern="1200" dirty="0"/>
        </a:p>
      </dsp:txBody>
      <dsp:txXfrm rot="-5400000">
        <a:off x="0" y="4135629"/>
        <a:ext cx="1132790" cy="984554"/>
      </dsp:txXfrm>
    </dsp:sp>
    <dsp:sp modelId="{276E42A7-2774-47BB-ACA3-181A6D0E3C08}">
      <dsp:nvSpPr>
        <dsp:cNvPr id="0" name=""/>
        <dsp:cNvSpPr/>
      </dsp:nvSpPr>
      <dsp:spPr>
        <a:xfrm rot="5400000">
          <a:off x="1206908" y="3198326"/>
          <a:ext cx="1550949" cy="16991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500" b="1" kern="1200" dirty="0" smtClean="0">
              <a:solidFill>
                <a:srgbClr val="00B0F0"/>
              </a:solidFill>
            </a:rPr>
            <a:t>Suggestions – what can your partner DO to improve?</a:t>
          </a:r>
          <a:endParaRPr lang="en-AU" sz="1500" b="1" kern="1200" dirty="0">
            <a:solidFill>
              <a:srgbClr val="00B0F0"/>
            </a:solidFill>
          </a:endParaRPr>
        </a:p>
      </dsp:txBody>
      <dsp:txXfrm rot="-5400000">
        <a:off x="1132791" y="3348155"/>
        <a:ext cx="1623474" cy="1399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A77D8D-7BEF-4E7A-9246-6ED78849682F}" type="datetimeFigureOut">
              <a:rPr lang="en-AU" smtClean="0"/>
              <a:t>4/10/2017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B4ADD7-CB56-4AE8-9C79-ECD1D02B4EB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652934"/>
          </a:xfrm>
        </p:spPr>
        <p:txBody>
          <a:bodyPr>
            <a:noAutofit/>
          </a:bodyPr>
          <a:lstStyle/>
          <a:p>
            <a:r>
              <a:rPr lang="en-AU" sz="3200" b="1" dirty="0" smtClean="0">
                <a:solidFill>
                  <a:schemeClr val="accent1"/>
                </a:solidFill>
              </a:rPr>
              <a:t>Essential question: </a:t>
            </a:r>
            <a:r>
              <a:rPr lang="en-AU" sz="3200" dirty="0" smtClean="0">
                <a:solidFill>
                  <a:schemeClr val="accent1"/>
                </a:solidFill>
              </a:rPr>
              <a:t>What strategies can we apply to </a:t>
            </a:r>
            <a:r>
              <a:rPr lang="en-AU" sz="3200" u="sng" dirty="0" smtClean="0">
                <a:solidFill>
                  <a:schemeClr val="accent1"/>
                </a:solidFill>
              </a:rPr>
              <a:t>effectively</a:t>
            </a:r>
            <a:r>
              <a:rPr lang="en-AU" sz="3200" dirty="0" smtClean="0">
                <a:solidFill>
                  <a:schemeClr val="accent1"/>
                </a:solidFill>
              </a:rPr>
              <a:t> revise for Section A of the English exam?</a:t>
            </a:r>
            <a:endParaRPr lang="en-AU" sz="32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SUCCESS CRITERIA—WE WILL:</a:t>
            </a:r>
          </a:p>
          <a:p>
            <a:endParaRPr lang="en-AU" dirty="0" smtClean="0"/>
          </a:p>
          <a:p>
            <a:pPr>
              <a:buFont typeface="Wingdings" pitchFamily="2" charset="2"/>
              <a:buChar char="q"/>
            </a:pPr>
            <a:r>
              <a:rPr lang="en-AU" dirty="0" smtClean="0"/>
              <a:t>Apply at least 2 exam revision strategies to help enhance our practice when it comes to Section A of the English exam </a:t>
            </a:r>
          </a:p>
          <a:p>
            <a:pPr>
              <a:buFont typeface="Wingdings" pitchFamily="2" charset="2"/>
              <a:buChar char="q"/>
            </a:pPr>
            <a:endParaRPr lang="en-AU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AU" dirty="0" smtClean="0"/>
              <a:t>Participate in peer assessment and feedback</a:t>
            </a:r>
          </a:p>
          <a:p>
            <a:pPr>
              <a:buFont typeface="Wingdings" pitchFamily="2" charset="2"/>
              <a:buChar char="q"/>
            </a:pPr>
            <a:endParaRPr lang="en-AU" dirty="0" smtClean="0"/>
          </a:p>
          <a:p>
            <a:pPr>
              <a:buFont typeface="Wingdings" pitchFamily="2" charset="2"/>
              <a:buChar char="q"/>
            </a:pPr>
            <a:r>
              <a:rPr lang="en-AU" dirty="0" smtClean="0"/>
              <a:t>Participate in a student-teacher feedback conference</a:t>
            </a:r>
          </a:p>
          <a:p>
            <a:pPr>
              <a:buFont typeface="Wingdings" pitchFamily="2" charset="2"/>
              <a:buChar char="q"/>
            </a:pPr>
            <a:endParaRPr lang="en-AU" dirty="0"/>
          </a:p>
          <a:p>
            <a:pPr>
              <a:buFont typeface="Wingdings" pitchFamily="2" charset="2"/>
              <a:buChar char="q"/>
            </a:pPr>
            <a:r>
              <a:rPr lang="en-AU" dirty="0" smtClean="0"/>
              <a:t>Reflect upon and adjust our revision plans </a:t>
            </a:r>
            <a:r>
              <a:rPr lang="en-AU" smtClean="0"/>
              <a:t>and practice </a:t>
            </a:r>
            <a:r>
              <a:rPr lang="en-AU" dirty="0" smtClean="0"/>
              <a:t>where </a:t>
            </a:r>
          </a:p>
          <a:p>
            <a:pPr marL="0" indent="0">
              <a:buNone/>
            </a:pPr>
            <a:r>
              <a:rPr lang="en-AU" dirty="0" smtClean="0"/>
              <a:t>necessary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99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580926"/>
          </a:xfrm>
        </p:spPr>
        <p:txBody>
          <a:bodyPr/>
          <a:lstStyle/>
          <a:p>
            <a:r>
              <a:rPr lang="en-AU" b="1" u="sng" dirty="0" smtClean="0"/>
              <a:t>3-step feedback: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5266928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700" b="1" dirty="0">
                <a:solidFill>
                  <a:srgbClr val="00B050"/>
                </a:solidFill>
              </a:rPr>
              <a:t>This response demonstrated a comprehensive, critical and clear grasp of the ways in which forgiveness is represented as both an empowering and inhibiting force </a:t>
            </a:r>
            <a:r>
              <a:rPr lang="en-AU" sz="1700" b="1" dirty="0" smtClean="0">
                <a:solidFill>
                  <a:srgbClr val="00B050"/>
                </a:solidFill>
              </a:rPr>
              <a:t>in </a:t>
            </a:r>
            <a:r>
              <a:rPr lang="en-AU" sz="1700" b="1" i="1" dirty="0" err="1" smtClean="0">
                <a:solidFill>
                  <a:srgbClr val="00B050"/>
                </a:solidFill>
              </a:rPr>
              <a:t>Invictus</a:t>
            </a:r>
            <a:r>
              <a:rPr lang="en-AU" sz="1700" b="1" dirty="0" smtClean="0">
                <a:solidFill>
                  <a:srgbClr val="00B050"/>
                </a:solidFill>
              </a:rPr>
              <a:t> and </a:t>
            </a:r>
            <a:r>
              <a:rPr lang="en-AU" sz="1700" b="1" i="1" dirty="0" smtClean="0">
                <a:solidFill>
                  <a:srgbClr val="00B050"/>
                </a:solidFill>
              </a:rPr>
              <a:t>Ransom</a:t>
            </a:r>
            <a:r>
              <a:rPr lang="en-AU" sz="1700" b="1" dirty="0" smtClean="0">
                <a:solidFill>
                  <a:srgbClr val="00B050"/>
                </a:solidFill>
              </a:rPr>
              <a:t>. </a:t>
            </a:r>
            <a:r>
              <a:rPr lang="en-AU" sz="1700" b="1" dirty="0">
                <a:solidFill>
                  <a:srgbClr val="00B050"/>
                </a:solidFill>
              </a:rPr>
              <a:t>The use of integrated quotes and character comparisons substantiated this discussion and presented a considered analysis of the similarities and differences between the texts.  </a:t>
            </a:r>
            <a:r>
              <a:rPr lang="en-AU" sz="1700" b="1" dirty="0">
                <a:solidFill>
                  <a:srgbClr val="FF0000"/>
                </a:solidFill>
              </a:rPr>
              <a:t>This response could benefit from comparing and contrasting a wider range of textual structures and features </a:t>
            </a:r>
            <a:r>
              <a:rPr lang="en-AU" sz="1700" b="1" dirty="0">
                <a:solidFill>
                  <a:srgbClr val="00B0F0"/>
                </a:solidFill>
              </a:rPr>
              <a:t>(narrative structure, style, setting and symbolism for example) </a:t>
            </a:r>
            <a:r>
              <a:rPr lang="en-AU" sz="1700" b="1" dirty="0">
                <a:solidFill>
                  <a:srgbClr val="FF0000"/>
                </a:solidFill>
              </a:rPr>
              <a:t>while explaining some points further to refine its analysis</a:t>
            </a:r>
            <a:r>
              <a:rPr lang="en-AU" sz="1700" b="1" dirty="0"/>
              <a:t> </a:t>
            </a:r>
            <a:r>
              <a:rPr lang="en-AU" sz="1700" b="1" dirty="0">
                <a:solidFill>
                  <a:srgbClr val="00B0F0"/>
                </a:solidFill>
              </a:rPr>
              <a:t>(an example that springs to mind is in Body Paragraph 3, where it is stated, “Upon his return to Troy, Priam is a man remade” –consider asking, ‘how?’ and ‘in what ways?’ to further develop points like these). Creating a word bank of analytical verbs other than “shows” could also be of benefit.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2225095"/>
              </p:ext>
            </p:extLst>
          </p:nvPr>
        </p:nvGraphicFramePr>
        <p:xfrm>
          <a:off x="5652120" y="908720"/>
          <a:ext cx="283197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57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Sentence starters: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>
                <a:solidFill>
                  <a:srgbClr val="00B050"/>
                </a:solidFill>
              </a:rPr>
              <a:t>This response displayed……, which worked well because…. </a:t>
            </a:r>
          </a:p>
          <a:p>
            <a:pPr marL="0" indent="0">
              <a:buNone/>
            </a:pPr>
            <a:endParaRPr lang="en-AU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sz="2800" dirty="0" smtClean="0">
                <a:solidFill>
                  <a:srgbClr val="FF0000"/>
                </a:solidFill>
              </a:rPr>
              <a:t>However, it could have…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 smtClean="0">
                <a:solidFill>
                  <a:srgbClr val="00B0F0"/>
                </a:solidFill>
              </a:rPr>
              <a:t>To improve, you could try…</a:t>
            </a:r>
          </a:p>
        </p:txBody>
      </p:sp>
    </p:spTree>
    <p:extLst>
      <p:ext uri="{BB962C8B-B14F-4D97-AF65-F5344CB8AC3E}">
        <p14:creationId xmlns:p14="http://schemas.microsoft.com/office/powerpoint/2010/main" val="14737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573</TotalTime>
  <Words>280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Essential question: What strategies can we apply to effectively revise for Section A of the English exam?</vt:lpstr>
      <vt:lpstr>3-step feedback:</vt:lpstr>
      <vt:lpstr>Sentence starters: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Marie</dc:creator>
  <cp:lastModifiedBy>Nicole Marie</cp:lastModifiedBy>
  <cp:revision>12</cp:revision>
  <dcterms:created xsi:type="dcterms:W3CDTF">2017-10-04T07:21:23Z</dcterms:created>
  <dcterms:modified xsi:type="dcterms:W3CDTF">2017-10-04T16:55:05Z</dcterms:modified>
</cp:coreProperties>
</file>