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60"/>
  </p:normalViewPr>
  <p:slideViewPr>
    <p:cSldViewPr>
      <p:cViewPr varScale="1">
        <p:scale>
          <a:sx n="66" d="100"/>
          <a:sy n="66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458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9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53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89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3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21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99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552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03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59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81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8AE2-EA25-48F8-8CB4-DD54B2FD7995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9C4D-15E9-4AD2-B129-7061AB9F6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1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Comprehensive analysis includes layers of the following: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0070C0"/>
                </a:solidFill>
              </a:rPr>
              <a:t>1. Persuasive language + embedded quotes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00B050"/>
                </a:solidFill>
              </a:rPr>
              <a:t>2. Immediate impression, effect, image or  implication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3. How does this position </a:t>
            </a:r>
            <a:r>
              <a:rPr lang="en-AU" u="sng" dirty="0" smtClean="0">
                <a:solidFill>
                  <a:srgbClr val="FF0000"/>
                </a:solidFill>
              </a:rPr>
              <a:t>particular</a:t>
            </a:r>
            <a:r>
              <a:rPr lang="en-AU" dirty="0" smtClean="0">
                <a:solidFill>
                  <a:srgbClr val="FF0000"/>
                </a:solidFill>
              </a:rPr>
              <a:t> audiences in relation to the issue, or connect to the author’s purpose? BIG PICTURE –BUT BE SPECIFIC WHEN DISCUSSING TYPES OF AUDIENCES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EXAMPLE (note this is only one part of a much bigger body paragraph!)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rgbClr val="0070C0"/>
                </a:solidFill>
              </a:rPr>
              <a:t>Bolt’s constant attacks on “schoolchildren”; employing the descriptive words “least experienced”, “least trained”, “reckless” and “excitable”, </a:t>
            </a:r>
            <a:r>
              <a:rPr lang="en-AU" dirty="0" smtClean="0">
                <a:solidFill>
                  <a:srgbClr val="00B050"/>
                </a:solidFill>
              </a:rPr>
              <a:t>paints youth as incapable of making sound and wise decisions regarding politics. This also reflects the preconception that they are mostly idealistic and moderately Left-leaning, and therefore, naïve and unrealistic. </a:t>
            </a:r>
            <a:r>
              <a:rPr lang="en-AU" dirty="0" smtClean="0">
                <a:solidFill>
                  <a:srgbClr val="FF0000"/>
                </a:solidFill>
              </a:rPr>
              <a:t>This prompts older and more conservative </a:t>
            </a:r>
            <a:r>
              <a:rPr lang="en-AU" dirty="0" smtClean="0">
                <a:solidFill>
                  <a:srgbClr val="FF0000"/>
                </a:solidFill>
              </a:rPr>
              <a:t>voters </a:t>
            </a:r>
            <a:r>
              <a:rPr lang="en-AU" dirty="0" smtClean="0">
                <a:solidFill>
                  <a:srgbClr val="FF0000"/>
                </a:solidFill>
              </a:rPr>
              <a:t>to invalidate the decision-making capacity of young people, positioning them to reject Bill </a:t>
            </a:r>
            <a:r>
              <a:rPr lang="en-AU" dirty="0" err="1" smtClean="0">
                <a:solidFill>
                  <a:srgbClr val="FF0000"/>
                </a:solidFill>
              </a:rPr>
              <a:t>Shorten’s</a:t>
            </a:r>
            <a:r>
              <a:rPr lang="en-AU" dirty="0" smtClean="0">
                <a:solidFill>
                  <a:srgbClr val="FF0000"/>
                </a:solidFill>
              </a:rPr>
              <a:t> proposal on the grounds that it is pandering to the youth vote. 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167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Comprehensive analysis includes layers of the following:</vt:lpstr>
      <vt:lpstr>EXAMPLE (note this is only one part of a much bigger body paragraph!)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analysis includes layers of the following:</dc:title>
  <dc:creator>Nicole Marie</dc:creator>
  <cp:lastModifiedBy>Nicole Marie</cp:lastModifiedBy>
  <cp:revision>5</cp:revision>
  <dcterms:created xsi:type="dcterms:W3CDTF">2017-06-05T06:30:52Z</dcterms:created>
  <dcterms:modified xsi:type="dcterms:W3CDTF">2017-06-06T06:16:19Z</dcterms:modified>
</cp:coreProperties>
</file>